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2" r:id="rId3"/>
    <p:sldId id="258" r:id="rId4"/>
    <p:sldId id="259" r:id="rId5"/>
    <p:sldId id="260" r:id="rId6"/>
    <p:sldId id="257" r:id="rId7"/>
    <p:sldId id="269" r:id="rId8"/>
    <p:sldId id="278" r:id="rId9"/>
    <p:sldId id="280" r:id="rId10"/>
    <p:sldId id="281" r:id="rId11"/>
    <p:sldId id="285" r:id="rId12"/>
    <p:sldId id="286" r:id="rId13"/>
    <p:sldId id="287" r:id="rId14"/>
    <p:sldId id="284" r:id="rId15"/>
    <p:sldId id="283" r:id="rId16"/>
    <p:sldId id="27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5E1E-2C39-4777-BA0F-A3C63406C0C0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0A28-5BA5-4E7D-B2B8-A4FEFDD6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61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5E1E-2C39-4777-BA0F-A3C63406C0C0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0A28-5BA5-4E7D-B2B8-A4FEFDD6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81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5E1E-2C39-4777-BA0F-A3C63406C0C0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0A28-5BA5-4E7D-B2B8-A4FEFDD6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49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5E1E-2C39-4777-BA0F-A3C63406C0C0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0A28-5BA5-4E7D-B2B8-A4FEFDD6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52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5E1E-2C39-4777-BA0F-A3C63406C0C0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0A28-5BA5-4E7D-B2B8-A4FEFDD6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92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5E1E-2C39-4777-BA0F-A3C63406C0C0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0A28-5BA5-4E7D-B2B8-A4FEFDD6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53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5E1E-2C39-4777-BA0F-A3C63406C0C0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0A28-5BA5-4E7D-B2B8-A4FEFDD6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36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5E1E-2C39-4777-BA0F-A3C63406C0C0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0A28-5BA5-4E7D-B2B8-A4FEFDD6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6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5E1E-2C39-4777-BA0F-A3C63406C0C0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0A28-5BA5-4E7D-B2B8-A4FEFDD6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78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5E1E-2C39-4777-BA0F-A3C63406C0C0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0A28-5BA5-4E7D-B2B8-A4FEFDD6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86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5E1E-2C39-4777-BA0F-A3C63406C0C0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0A28-5BA5-4E7D-B2B8-A4FEFDD6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1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45E1E-2C39-4777-BA0F-A3C63406C0C0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0A28-5BA5-4E7D-B2B8-A4FEFDD6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6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artek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bg1"/>
            </a:gs>
            <a:gs pos="94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68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449881"/>
            <a:ext cx="1219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Порядок </a:t>
            </a:r>
          </a:p>
          <a:p>
            <a:pPr algn="ctr"/>
            <a:r>
              <a:rPr lang="ru-RU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оформления документов </a:t>
            </a:r>
          </a:p>
          <a:p>
            <a:pPr algn="ctr"/>
            <a:r>
              <a:rPr lang="ru-RU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МДЦ «Артек», ВДЦ «Орленок», «Океан», «Смена»</a:t>
            </a:r>
            <a:endParaRPr lang="ru-RU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49" y="215900"/>
            <a:ext cx="3238927" cy="2413000"/>
          </a:xfrm>
          <a:prstGeom prst="rect">
            <a:avLst/>
          </a:prstGeom>
        </p:spPr>
      </p:pic>
      <p:pic>
        <p:nvPicPr>
          <p:cNvPr id="1026" name="Picture 2" descr="http://www.sakhaedu.ru/images/pho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8" b="12186"/>
          <a:stretch/>
        </p:blipFill>
        <p:spPr bwMode="auto">
          <a:xfrm>
            <a:off x="8889950" y="215900"/>
            <a:ext cx="3152775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durobots.ru/wp-content/uploads/2016/08/orlenok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779" y="288924"/>
            <a:ext cx="2632134" cy="267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mkpt.ru/sites/omkpt.ru/files/images/970501_216166975206604_1446776308_n.thumbnai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47"/>
          <a:stretch/>
        </p:blipFill>
        <p:spPr bwMode="auto">
          <a:xfrm>
            <a:off x="6127913" y="454943"/>
            <a:ext cx="2824264" cy="233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814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Пакет документов для оформления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путевки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ВДЦ «Орленок», «Океан», «Смена»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541" y="1690688"/>
            <a:ext cx="1179091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buFont typeface="+mj-lt"/>
              <a:buAutoNum type="arabicPeriod"/>
            </a:pPr>
            <a:r>
              <a:rPr lang="ru-RU" sz="3200" dirty="0"/>
              <a:t>Ходатайство от </a:t>
            </a:r>
            <a:r>
              <a:rPr lang="ru-RU" sz="3200" dirty="0" smtClean="0"/>
              <a:t>ОО. </a:t>
            </a:r>
            <a:endParaRPr lang="ru-RU" sz="3200" dirty="0"/>
          </a:p>
          <a:p>
            <a:pPr marL="361950" indent="-361950" algn="just">
              <a:buFont typeface="+mj-lt"/>
              <a:buAutoNum type="arabicPeriod"/>
            </a:pPr>
            <a:r>
              <a:rPr lang="ru-RU" sz="3200" dirty="0" smtClean="0"/>
              <a:t>Характеристика.</a:t>
            </a:r>
            <a:endParaRPr lang="ru-RU" sz="3200" dirty="0"/>
          </a:p>
          <a:p>
            <a:pPr marL="361950" indent="-361950" algn="just">
              <a:buFont typeface="+mj-lt"/>
              <a:buAutoNum type="arabicPeriod"/>
            </a:pPr>
            <a:r>
              <a:rPr lang="ru-RU" sz="3200" dirty="0"/>
              <a:t>Копии </a:t>
            </a:r>
            <a:r>
              <a:rPr lang="ru-RU" sz="3200" dirty="0" smtClean="0"/>
              <a:t>грамот. </a:t>
            </a:r>
            <a:endParaRPr lang="ru-RU" sz="3200" dirty="0"/>
          </a:p>
          <a:p>
            <a:pPr marL="361950" indent="-361950" algn="just">
              <a:buFont typeface="+mj-lt"/>
              <a:buAutoNum type="arabicPeriod"/>
            </a:pPr>
            <a:r>
              <a:rPr lang="ru-RU" sz="3200" dirty="0" smtClean="0"/>
              <a:t>Копия </a:t>
            </a:r>
            <a:r>
              <a:rPr lang="ru-RU" sz="3200" dirty="0"/>
              <a:t>свидетельства о рождении (копия паспорта) кандидата.</a:t>
            </a:r>
          </a:p>
          <a:p>
            <a:pPr marL="361950" indent="-361950" algn="just">
              <a:buAutoNum type="arabicPeriod"/>
            </a:pPr>
            <a:r>
              <a:rPr lang="ru-RU" sz="3200" dirty="0" smtClean="0"/>
              <a:t>Данные </a:t>
            </a:r>
            <a:r>
              <a:rPr lang="ru-RU" sz="3200" dirty="0"/>
              <a:t>о родителях (законных представителях): фамилия, имя, отчество, контактный номер телефона</a:t>
            </a:r>
            <a:r>
              <a:rPr lang="ru-RU" sz="3200" dirty="0" smtClean="0"/>
              <a:t>.</a:t>
            </a:r>
          </a:p>
          <a:p>
            <a:pPr marL="361950" indent="-361950" algn="just">
              <a:buAutoNum type="arabicPeriod"/>
            </a:pPr>
            <a:r>
              <a:rPr lang="ru-RU" sz="3200" dirty="0" smtClean="0"/>
              <a:t>Информационная карта </a:t>
            </a:r>
            <a:r>
              <a:rPr lang="ru-RU" sz="3200" dirty="0" smtClean="0"/>
              <a:t>в формате </a:t>
            </a:r>
            <a:r>
              <a:rPr lang="en-US" sz="3200" dirty="0" smtClean="0"/>
              <a:t>Excel </a:t>
            </a:r>
            <a:r>
              <a:rPr lang="ru-RU" sz="3200" dirty="0" smtClean="0"/>
              <a:t>(класс, профиль класса, изучаемый язык, учебники и т.д</a:t>
            </a:r>
            <a:r>
              <a:rPr lang="ru-RU" sz="3200" dirty="0" smtClean="0"/>
              <a:t>.).</a:t>
            </a:r>
            <a:endParaRPr lang="en-US" sz="3200" dirty="0" smtClean="0"/>
          </a:p>
          <a:p>
            <a:pPr marL="361950" indent="-361950" algn="just">
              <a:buAutoNum type="arabicPeriod"/>
            </a:pPr>
            <a:r>
              <a:rPr lang="ru-RU" sz="3200" dirty="0" smtClean="0"/>
              <a:t>Приказ о направлении на профильную смену от руководителя </a:t>
            </a:r>
            <a:r>
              <a:rPr lang="ru-RU" sz="3200" dirty="0" smtClean="0"/>
              <a:t>МОО.</a:t>
            </a:r>
            <a:endParaRPr lang="ru-RU" sz="3200" dirty="0"/>
          </a:p>
          <a:p>
            <a:pPr marL="361950" indent="-361950" algn="just">
              <a:buAutoNum type="arabicPeriod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11966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9969" y="1696840"/>
            <a:ext cx="10713170" cy="16850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3434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Ходатайство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3434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Ходатайствуем о выделении наградной путевки во </a:t>
            </a:r>
            <a:r>
              <a:rPr lang="ru-RU" spc="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Всероссийские детские центры «Орленок», «Океан», «Смена» Ивановой Марии Ивановне, учащейся 8 </a:t>
            </a:r>
            <a:r>
              <a:rPr lang="ru-RU" spc="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класса МБОУ </a:t>
            </a:r>
            <a:r>
              <a:rPr lang="ru-RU" spc="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«Лицей №245» за высокие достижения в  учебе и спортивной жизни.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0231" y="146334"/>
            <a:ext cx="114126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Шаблон ходатайства от МОО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04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НЕправильная</a:t>
            </a:r>
            <a:r>
              <a:rPr lang="ru-RU" dirty="0" smtClean="0">
                <a:solidFill>
                  <a:srgbClr val="FF0000"/>
                </a:solidFill>
              </a:rPr>
              <a:t> характеристика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819" y="1690688"/>
            <a:ext cx="11962581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</a:rPr>
              <a:t>Иванов Иван  </a:t>
            </a:r>
            <a:r>
              <a:rPr lang="ru-RU" dirty="0">
                <a:latin typeface="Times New Roman" panose="02020603050405020304" pitchFamily="18" charset="0"/>
              </a:rPr>
              <a:t>обучается в школе </a:t>
            </a:r>
            <a:r>
              <a:rPr lang="ru-RU" dirty="0" smtClean="0">
                <a:latin typeface="Times New Roman" panose="02020603050405020304" pitchFamily="18" charset="0"/>
              </a:rPr>
              <a:t>№245 </a:t>
            </a:r>
            <a:r>
              <a:rPr lang="ru-RU" dirty="0">
                <a:latin typeface="Times New Roman" panose="02020603050405020304" pitchFamily="18" charset="0"/>
              </a:rPr>
              <a:t>с сентября 2017 года.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Воспитывается в полной семье</a:t>
            </a:r>
            <a:r>
              <a:rPr lang="ru-RU" dirty="0">
                <a:latin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с родителями находится в доверительных отношениях</a:t>
            </a:r>
            <a:r>
              <a:rPr lang="ru-RU" dirty="0" smtClean="0">
                <a:latin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</a:rPr>
              <a:t>В процессе обучения показывает хорошие и отличные </a:t>
            </a:r>
            <a:r>
              <a:rPr lang="ru-RU" dirty="0" smtClean="0">
                <a:latin typeface="Times New Roman" panose="02020603050405020304" pitchFamily="18" charset="0"/>
              </a:rPr>
              <a:t>результаты.</a:t>
            </a:r>
            <a:endParaRPr lang="ru-RU" dirty="0"/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</a:rPr>
              <a:t>Учиться нравится, поэтому </a:t>
            </a:r>
            <a:r>
              <a:rPr lang="ru-RU" dirty="0" smtClean="0">
                <a:latin typeface="Times New Roman" panose="02020603050405020304" pitchFamily="18" charset="0"/>
              </a:rPr>
              <a:t>Иван общественные </a:t>
            </a:r>
            <a:r>
              <a:rPr lang="ru-RU" dirty="0">
                <a:latin typeface="Times New Roman" panose="02020603050405020304" pitchFamily="18" charset="0"/>
              </a:rPr>
              <a:t>поручения выполняет охотно и всегда своевременно.</a:t>
            </a:r>
            <a:endParaRPr lang="ru-RU" dirty="0"/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</a:rPr>
              <a:t>В классном коллективе у </a:t>
            </a:r>
            <a:r>
              <a:rPr lang="ru-RU" dirty="0" smtClean="0">
                <a:latin typeface="Times New Roman" panose="02020603050405020304" pitchFamily="18" charset="0"/>
              </a:rPr>
              <a:t>Ивана </a:t>
            </a:r>
            <a:r>
              <a:rPr lang="ru-RU" dirty="0">
                <a:latin typeface="Times New Roman" panose="02020603050405020304" pitchFamily="18" charset="0"/>
              </a:rPr>
              <a:t>хорошие взаимоотношении. Активный участник всех школьных мероприятий. </a:t>
            </a:r>
            <a:endParaRPr lang="ru-RU" dirty="0" smtClean="0">
              <a:latin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</a:rPr>
              <a:t>контакт со сверстниками идет очень хорошо, друзей много. </a:t>
            </a:r>
            <a:endParaRPr lang="ru-RU" dirty="0" smtClean="0">
              <a:latin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</a:rPr>
              <a:t>Доброжелателен,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уравновешен,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всегда в хорошем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настроении, адекватно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воспринимает критику со стороны педагогов и одноклассников. Обладает самокритичностью и высоким уровень самоконтроля</a:t>
            </a:r>
            <a:r>
              <a:rPr lang="ru-RU" dirty="0">
                <a:latin typeface="Times New Roman" panose="02020603050405020304" pitchFamily="18" charset="0"/>
              </a:rPr>
              <a:t>.</a:t>
            </a:r>
            <a:endParaRPr lang="ru-RU" dirty="0"/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</a:rPr>
              <a:t>Пишет стихи, является постоянным участником творческих и журналистских конкурсов, увлекается танцами и фотографией. Участвует в предметных конкурсах, чемпионатах и олимпиадах различного уровня.</a:t>
            </a:r>
            <a:endParaRPr lang="ru-RU" dirty="0"/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</a:rPr>
              <a:t>Пропусков уроков без уважительной причины не имеет.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0983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085" y="1325562"/>
            <a:ext cx="6731515" cy="531970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223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равильная характеристика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90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Информационная карта на кандидата на получение путевки в ВДЦ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461" t="30776" r="27778" b="29859"/>
          <a:stretch/>
        </p:blipFill>
        <p:spPr>
          <a:xfrm>
            <a:off x="1233715" y="1799772"/>
            <a:ext cx="9477828" cy="468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3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0231" y="146334"/>
            <a:ext cx="114126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Шаблон приказа от МОО о направлении в ВДЦ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444" t="20371" r="28611" b="9877"/>
          <a:stretch/>
        </p:blipFill>
        <p:spPr>
          <a:xfrm>
            <a:off x="2930306" y="1206500"/>
            <a:ext cx="5756494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33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553" y="260335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Обращаем внимание, что расходы, связанные </a:t>
            </a:r>
            <a:r>
              <a:rPr lang="ru-RU" dirty="0" smtClean="0"/>
              <a:t>    с </a:t>
            </a:r>
            <a:r>
              <a:rPr lang="ru-RU" dirty="0"/>
              <a:t>проездом детей </a:t>
            </a:r>
            <a:r>
              <a:rPr lang="ru-RU" dirty="0" smtClean="0"/>
              <a:t>и </a:t>
            </a:r>
            <a:r>
              <a:rPr lang="ru-RU" dirty="0"/>
              <a:t>сопровождающих их </a:t>
            </a:r>
            <a:r>
              <a:rPr lang="ru-RU" dirty="0" smtClean="0"/>
              <a:t>лиц </a:t>
            </a:r>
            <a:br>
              <a:rPr lang="ru-RU" dirty="0" smtClean="0"/>
            </a:br>
            <a:r>
              <a:rPr lang="ru-RU" dirty="0" smtClean="0"/>
              <a:t>в МДЦ И ВДЦ  осуществляются за </a:t>
            </a:r>
            <a:r>
              <a:rPr lang="ru-RU" dirty="0"/>
              <a:t>счет родительских средств.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90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708" y="360506"/>
            <a:ext cx="11160992" cy="6294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Возраст участников  конкурсного отбора на получение путевки </a:t>
            </a:r>
          </a:p>
          <a:p>
            <a:pPr marL="0" indent="0" algn="ctr">
              <a:buNone/>
            </a:pPr>
            <a:r>
              <a:rPr lang="ru-RU" dirty="0" smtClean="0"/>
              <a:t>в МДЦ «Артек» и ВДЦ «Орленок», «Океан», «Смена»</a:t>
            </a:r>
          </a:p>
          <a:p>
            <a:pPr marL="0" indent="0" algn="ctr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МДЦ «Артек» </a:t>
            </a:r>
            <a:r>
              <a:rPr lang="ru-RU" sz="3200" dirty="0" smtClean="0"/>
              <a:t>- 5-11 классы </a:t>
            </a:r>
            <a:r>
              <a:rPr lang="ru-RU" sz="3200" dirty="0"/>
              <a:t>в период с января по декабрь, 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          2- 4 классы </a:t>
            </a:r>
            <a:r>
              <a:rPr lang="ru-RU" sz="3200" dirty="0"/>
              <a:t>-  </a:t>
            </a:r>
            <a:r>
              <a:rPr lang="ru-RU" sz="3200" dirty="0" smtClean="0"/>
              <a:t>с </a:t>
            </a:r>
            <a:r>
              <a:rPr lang="ru-RU" sz="3200" dirty="0"/>
              <a:t>июня по </a:t>
            </a:r>
            <a:r>
              <a:rPr lang="ru-RU" sz="3200" dirty="0" smtClean="0"/>
              <a:t>август</a:t>
            </a:r>
            <a:endParaRPr lang="ru-RU" sz="3200" dirty="0"/>
          </a:p>
          <a:p>
            <a:pPr marL="0" indent="0">
              <a:buNone/>
            </a:pPr>
            <a:r>
              <a:rPr lang="ru-RU" sz="3200" dirty="0" smtClean="0"/>
              <a:t>     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ВДЦ «Смена» </a:t>
            </a:r>
            <a:r>
              <a:rPr lang="ru-RU" sz="3200" dirty="0" smtClean="0"/>
              <a:t>– 6-11 класс (круглогодично) </a:t>
            </a:r>
          </a:p>
          <a:p>
            <a:pPr marL="0" indent="0" algn="ctr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      ВДЦ «Океан» </a:t>
            </a:r>
            <a:r>
              <a:rPr lang="ru-RU" sz="3200" dirty="0" smtClean="0"/>
              <a:t>– 8-11 </a:t>
            </a:r>
            <a:r>
              <a:rPr lang="ru-RU" sz="3200" dirty="0"/>
              <a:t>класс (круглогодично) </a:t>
            </a:r>
          </a:p>
          <a:p>
            <a:pPr marL="0" indent="0" algn="ctr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      </a:t>
            </a:r>
            <a:r>
              <a:rPr lang="ru-RU" sz="3200" b="1" dirty="0" smtClean="0">
                <a:solidFill>
                  <a:srgbClr val="FF0000"/>
                </a:solidFill>
              </a:rPr>
              <a:t>ВДЦ «Орленок» </a:t>
            </a:r>
            <a:r>
              <a:rPr lang="ru-RU" sz="3200" dirty="0" smtClean="0"/>
              <a:t>– 6-9 класс </a:t>
            </a:r>
            <a:r>
              <a:rPr lang="ru-RU" sz="3200" dirty="0"/>
              <a:t> (круглогодично) </a:t>
            </a:r>
          </a:p>
          <a:p>
            <a:pPr marL="0" indent="0">
              <a:buNone/>
            </a:pP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993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50438"/>
            <a:ext cx="10515600" cy="1287405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На официальном сайте МДЦ «Артек» </a:t>
            </a:r>
            <a:r>
              <a:rPr lang="en-US" sz="3000" dirty="0" smtClean="0">
                <a:hlinkClick r:id="rId2"/>
              </a:rPr>
              <a:t>http://artek.org</a:t>
            </a:r>
            <a:r>
              <a:rPr lang="en-US" sz="3000" dirty="0" smtClean="0"/>
              <a:t> </a:t>
            </a:r>
            <a:r>
              <a:rPr lang="ru-RU" sz="3000" dirty="0" smtClean="0"/>
              <a:t>перейти по ссылке «ПОЛУЧИТЬ ПУТЕВКУ»</a:t>
            </a: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" r="5843" b="21767"/>
          <a:stretch/>
        </p:blipFill>
        <p:spPr>
          <a:xfrm>
            <a:off x="1204685" y="1437843"/>
            <a:ext cx="10531377" cy="515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97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На странице перейти по ссылке «АИС.ПУТЕВКА»</a:t>
            </a: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" r="14789" b="6666"/>
          <a:stretch/>
        </p:blipFill>
        <p:spPr>
          <a:xfrm>
            <a:off x="838200" y="1192688"/>
            <a:ext cx="10156634" cy="566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dirty="0" smtClean="0"/>
              <a:t>Заполнить появившиеся окна, где</a:t>
            </a:r>
            <a:br>
              <a:rPr lang="ru-RU" sz="3000" dirty="0" smtClean="0"/>
            </a:br>
            <a:r>
              <a:rPr lang="ru-RU" sz="3000" dirty="0" smtClean="0"/>
              <a:t>логин: адрес электронной почты ребенка</a:t>
            </a:r>
            <a:br>
              <a:rPr lang="ru-RU" sz="3000" dirty="0" smtClean="0"/>
            </a:br>
            <a:r>
              <a:rPr lang="ru-RU" sz="3000" dirty="0" smtClean="0"/>
              <a:t>пароль: дата рождения ребенка без знаков препинания.</a:t>
            </a:r>
            <a:br>
              <a:rPr lang="ru-RU" sz="3000" dirty="0" smtClean="0"/>
            </a:br>
            <a:r>
              <a:rPr lang="ru-RU" sz="3000" dirty="0" smtClean="0"/>
              <a:t>Перейдите во вкладку регистрация.</a:t>
            </a: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1" t="14618" r="10903" b="28267"/>
          <a:stretch/>
        </p:blipFill>
        <p:spPr>
          <a:xfrm>
            <a:off x="642650" y="2340683"/>
            <a:ext cx="10906699" cy="391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4210"/>
            <a:ext cx="12107537" cy="1325563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/>
              <a:t>Для работы в системе АИС «Путевка» необходимо подготовить следующие  документы :</a:t>
            </a:r>
            <a:endParaRPr lang="ru-RU" sz="3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469" y="1625034"/>
            <a:ext cx="11600597" cy="523296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Адрес электронной почты</a:t>
            </a:r>
            <a:r>
              <a:rPr lang="en-US" sz="2400" dirty="0" smtClean="0"/>
              <a:t> </a:t>
            </a:r>
            <a:r>
              <a:rPr lang="ru-RU" sz="2400" dirty="0" smtClean="0"/>
              <a:t>кандидата на получение путевки.</a:t>
            </a:r>
          </a:p>
          <a:p>
            <a:pPr algn="just"/>
            <a:r>
              <a:rPr lang="ru-RU" sz="2400" dirty="0" smtClean="0"/>
              <a:t>Копия свидетельства о рождении </a:t>
            </a:r>
            <a:r>
              <a:rPr lang="ru-RU" sz="2400" dirty="0" smtClean="0"/>
              <a:t> и копия паспорта </a:t>
            </a:r>
            <a:r>
              <a:rPr lang="ru-RU" sz="2400" dirty="0" smtClean="0"/>
              <a:t>кандидата.</a:t>
            </a:r>
          </a:p>
          <a:p>
            <a:pPr algn="just"/>
            <a:r>
              <a:rPr lang="ru-RU" sz="2400" dirty="0" smtClean="0"/>
              <a:t>Данные о регистрации по месту жительства (полный адрес).</a:t>
            </a:r>
          </a:p>
          <a:p>
            <a:pPr algn="just"/>
            <a:r>
              <a:rPr lang="ru-RU" sz="2400" dirty="0" smtClean="0"/>
              <a:t>Данные об образовательной организации (наименование, класс, иностранный язык, который изучает кандидат).</a:t>
            </a:r>
          </a:p>
          <a:p>
            <a:pPr algn="just"/>
            <a:r>
              <a:rPr lang="ru-RU" sz="2400" dirty="0" smtClean="0"/>
              <a:t>Размер одежды кандидата.</a:t>
            </a:r>
          </a:p>
          <a:p>
            <a:pPr algn="just"/>
            <a:r>
              <a:rPr lang="ru-RU" sz="2400" dirty="0" smtClean="0"/>
              <a:t>Данные о родителях (законных представителях): фамилия, имя, отчество, контактный номер телефона.</a:t>
            </a:r>
          </a:p>
          <a:p>
            <a:pPr algn="just"/>
            <a:r>
              <a:rPr lang="ru-RU" sz="2400" dirty="0" smtClean="0"/>
              <a:t>10 грамот (дипломов) кандидата. (электронный вариант или скан-копии).</a:t>
            </a:r>
          </a:p>
          <a:p>
            <a:pPr algn="just"/>
            <a:r>
              <a:rPr lang="ru-RU" sz="2400" dirty="0"/>
              <a:t>СНИЛС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920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4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 smtClean="0"/>
              <a:t>Выберите пункт «Путевка от региона», затем пошагово выполните инструкцию.</a:t>
            </a:r>
            <a:endParaRPr lang="ru-RU" sz="3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3" t="13654" r="1416" b="8113"/>
          <a:stretch/>
        </p:blipFill>
        <p:spPr>
          <a:xfrm>
            <a:off x="0" y="1377114"/>
            <a:ext cx="12107537" cy="536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69" y="2617005"/>
            <a:ext cx="1187355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Консультации по регистрации кандидатов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АИС «Путевка» можно получить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 </a:t>
            </a:r>
            <a:r>
              <a:rPr lang="ru-RU" dirty="0"/>
              <a:t>муниципального оператора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комитет </a:t>
            </a:r>
            <a:r>
              <a:rPr lang="ru-RU" dirty="0"/>
              <a:t>по образованию города </a:t>
            </a:r>
            <a:r>
              <a:rPr lang="ru-RU" dirty="0" smtClean="0"/>
              <a:t>Барнаула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(Шутий Юлия Сергеевна – 56-90-26).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198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773" y="355600"/>
            <a:ext cx="11467152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Конкурсный отбор на получение путевки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ВДЦ «Орленок», «Океан», «Смена»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11191" y="5126138"/>
            <a:ext cx="114671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Пакет документов предоставляется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комитет по образованию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(ул. Союза Республик 36 а, каб.18)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4" descr="http://edurobots.ru/wp-content/uploads/2016/08/orlenok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1" y="2092374"/>
            <a:ext cx="2632134" cy="267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omkpt.ru/sites/omkpt.ru/files/images/970501_216166975206604_1446776308_n.thumbnai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47"/>
          <a:stretch/>
        </p:blipFill>
        <p:spPr bwMode="auto">
          <a:xfrm>
            <a:off x="4406105" y="1681163"/>
            <a:ext cx="2824264" cy="233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sakhaedu.ru/images/phot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8" b="12186"/>
          <a:stretch/>
        </p:blipFill>
        <p:spPr bwMode="auto">
          <a:xfrm>
            <a:off x="8693150" y="2351389"/>
            <a:ext cx="3152775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808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509</Words>
  <Application>Microsoft Office PowerPoint</Application>
  <PresentationFormat>Широкоэкранный</PresentationFormat>
  <Paragraphs>56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На официальном сайте МДЦ «Артек» http://artek.org перейти по ссылке «ПОЛУЧИТЬ ПУТЕВКУ»</vt:lpstr>
      <vt:lpstr>На странице перейти по ссылке «АИС.ПУТЕВКА»</vt:lpstr>
      <vt:lpstr>Заполнить появившиеся окна, где логин: адрес электронной почты ребенка пароль: дата рождения ребенка без знаков препинания. Перейдите во вкладку регистрация.</vt:lpstr>
      <vt:lpstr>Для работы в системе АИС «Путевка» необходимо подготовить следующие  документы :</vt:lpstr>
      <vt:lpstr>Выберите пункт «Путевка от региона», затем пошагово выполните инструкцию.</vt:lpstr>
      <vt:lpstr>Консультации по регистрации кандидатов  в АИС «Путевка» можно получить  у муниципального оператора –  комитет по образованию города Барнаула  (Шутий Юлия Сергеевна – 56-90-26). </vt:lpstr>
      <vt:lpstr>Конкурсный отбор на получение путевки  в ВДЦ «Орленок», «Океан», «Смена»</vt:lpstr>
      <vt:lpstr>Пакет документов для оформления путевки  в  ВДЦ «Орленок», «Океан», «Смена»</vt:lpstr>
      <vt:lpstr>Презентация PowerPoint</vt:lpstr>
      <vt:lpstr>НЕправильная характеристика </vt:lpstr>
      <vt:lpstr>Презентация PowerPoint</vt:lpstr>
      <vt:lpstr>Информационная карта на кандидата на получение путевки в ВДЦ </vt:lpstr>
      <vt:lpstr>Презентация PowerPoint</vt:lpstr>
      <vt:lpstr>Обращаем внимание, что расходы, связанные     с проездом детей и сопровождающих их лиц  в МДЦ И ВДЦ  осуществляются за счет родительских средств.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по работе в системе  АИС. «ПУТЕВКА»</dc:title>
  <dc:creator>Анастасия</dc:creator>
  <cp:lastModifiedBy>Шутий Юлия Сергеевна</cp:lastModifiedBy>
  <cp:revision>29</cp:revision>
  <cp:lastPrinted>2018-04-16T01:24:39Z</cp:lastPrinted>
  <dcterms:created xsi:type="dcterms:W3CDTF">2017-04-18T07:25:21Z</dcterms:created>
  <dcterms:modified xsi:type="dcterms:W3CDTF">2019-11-25T08:40:02Z</dcterms:modified>
</cp:coreProperties>
</file>