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66" r:id="rId4"/>
    <p:sldId id="268" r:id="rId5"/>
    <p:sldId id="265" r:id="rId6"/>
    <p:sldId id="260" r:id="rId7"/>
    <p:sldId id="261" r:id="rId8"/>
    <p:sldId id="262" r:id="rId9"/>
    <p:sldId id="263" r:id="rId10"/>
    <p:sldId id="269" r:id="rId11"/>
    <p:sldId id="264" r:id="rId12"/>
    <p:sldId id="259" r:id="rId13"/>
    <p:sldId id="270" r:id="rId14"/>
    <p:sldId id="258" r:id="rId15"/>
    <p:sldId id="273" r:id="rId16"/>
    <p:sldId id="274" r:id="rId17"/>
    <p:sldId id="257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2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1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2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7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5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4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5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0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2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3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5E125A-9298-4C77-8913-964F507C0518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EF50933-6193-4430-99A5-24D6FFE6E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12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matveychev-oleg.livejournal.com/155470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matveychev-oleg.livejournal.com/155470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amic.ru/news/41355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0544" y="614076"/>
            <a:ext cx="7593330" cy="303580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000" b="1" dirty="0" smtClean="0"/>
              <a:t>В названиях улиц района – имена героев войны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50070" y="311085"/>
            <a:ext cx="6843860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Открытый городской конкурс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 Е.Л.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Квитницкой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«Школьный музей: новые возможности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72446" y="5231331"/>
            <a:ext cx="3413752" cy="1626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Шматов Влад</a:t>
            </a:r>
          </a:p>
          <a:p>
            <a:r>
              <a:rPr lang="ru-RU" dirty="0" smtClean="0"/>
              <a:t>5 Д класс</a:t>
            </a:r>
          </a:p>
          <a:p>
            <a:r>
              <a:rPr lang="ru-RU" dirty="0" smtClean="0"/>
              <a:t>МБОУ «СОШ № 125» г. Барнаул</a:t>
            </a:r>
          </a:p>
          <a:p>
            <a:r>
              <a:rPr lang="ru-RU" dirty="0" smtClean="0"/>
              <a:t>Кружок «Родословие»</a:t>
            </a:r>
          </a:p>
          <a:p>
            <a:r>
              <a:rPr lang="ru-RU" dirty="0" smtClean="0"/>
              <a:t>КГБУ ДО «</a:t>
            </a:r>
            <a:r>
              <a:rPr lang="ru-RU" dirty="0" err="1" smtClean="0"/>
              <a:t>АКЦДОТиК</a:t>
            </a:r>
            <a:r>
              <a:rPr lang="ru-RU" dirty="0" smtClean="0"/>
              <a:t> «Алтай»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995536" y="4846402"/>
            <a:ext cx="3988208" cy="1626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/>
              <a:t>Руководитель</a:t>
            </a:r>
          </a:p>
          <a:p>
            <a:pPr algn="r"/>
            <a:r>
              <a:rPr lang="ru-RU" dirty="0" smtClean="0"/>
              <a:t>Белоглазова Г.Н.</a:t>
            </a:r>
          </a:p>
          <a:p>
            <a:pPr algn="r"/>
            <a:r>
              <a:rPr lang="ru-RU" dirty="0" smtClean="0"/>
              <a:t>Учитель истории МБОУ «СОШ № 125» г. Барнаул</a:t>
            </a:r>
          </a:p>
          <a:p>
            <a:pPr algn="r"/>
            <a:r>
              <a:rPr lang="ru-RU" dirty="0" smtClean="0"/>
              <a:t>Педагог </a:t>
            </a:r>
            <a:r>
              <a:rPr lang="ru-RU" dirty="0" err="1" smtClean="0"/>
              <a:t>доп.образования</a:t>
            </a:r>
            <a:r>
              <a:rPr lang="ru-RU" dirty="0" smtClean="0"/>
              <a:t> КГБУ ДО «</a:t>
            </a:r>
            <a:r>
              <a:rPr lang="ru-RU" dirty="0" err="1" smtClean="0"/>
              <a:t>АКЦДОТиК</a:t>
            </a:r>
            <a:r>
              <a:rPr lang="ru-RU" dirty="0" smtClean="0"/>
              <a:t> «Алтай»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725" y="3182090"/>
            <a:ext cx="39505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67" y="0"/>
            <a:ext cx="8894805" cy="1609344"/>
          </a:xfrm>
        </p:spPr>
        <p:txBody>
          <a:bodyPr/>
          <a:lstStyle/>
          <a:p>
            <a:pPr algn="ctr"/>
            <a:r>
              <a:rPr lang="ru-RU" dirty="0" smtClean="0"/>
              <a:t>Площади имени героев войны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"/>
          <a:stretch/>
        </p:blipFill>
        <p:spPr>
          <a:xfrm>
            <a:off x="5057248" y="1779761"/>
            <a:ext cx="3895480" cy="386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1040" r="-874" b="-1040"/>
          <a:stretch/>
        </p:blipFill>
        <p:spPr>
          <a:xfrm>
            <a:off x="166068" y="1779761"/>
            <a:ext cx="4736801" cy="3425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04579" y="5631006"/>
            <a:ext cx="3508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Площадь маршала Жукова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89848" y="6001478"/>
            <a:ext cx="396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Площадь адмирала Кузнецова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474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42" r="39177"/>
          <a:stretch/>
        </p:blipFill>
        <p:spPr>
          <a:xfrm>
            <a:off x="599515" y="209160"/>
            <a:ext cx="7591884" cy="643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50202" y="316871"/>
            <a:ext cx="669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Посёлок </a:t>
            </a:r>
            <a:r>
              <a:rPr lang="ru-RU" sz="4400" b="1" dirty="0" smtClean="0"/>
              <a:t>мирный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886" y="5748281"/>
            <a:ext cx="820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Имена героев Краснодонцев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456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" y="2693542"/>
            <a:ext cx="8349365" cy="1528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6" y="4430734"/>
            <a:ext cx="841057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62" y="162984"/>
            <a:ext cx="6513492" cy="232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27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3375"/>
            <a:ext cx="7772400" cy="928532"/>
          </a:xfrm>
        </p:spPr>
        <p:txBody>
          <a:bodyPr/>
          <a:lstStyle/>
          <a:p>
            <a:pPr algn="ctr"/>
            <a:r>
              <a:rPr lang="ru-RU" dirty="0" smtClean="0"/>
              <a:t>Молодогвардейцы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4346369"/>
            <a:ext cx="8657112" cy="2481943"/>
          </a:xfrm>
        </p:spPr>
        <p:txBody>
          <a:bodyPr>
            <a:normAutofit/>
          </a:bodyPr>
          <a:lstStyle/>
          <a:p>
            <a:r>
              <a:rPr lang="ru-RU" b="1" dirty="0"/>
              <a:t>Молодая гвардия </a:t>
            </a:r>
            <a:r>
              <a:rPr lang="ru-RU" dirty="0"/>
              <a:t>– советская подпольная антифашистская комсомольская организация юношей и девушек, действовавшая в годы ВОВ в городе Краснодоне, Украинской ССР. </a:t>
            </a:r>
          </a:p>
          <a:p>
            <a:r>
              <a:rPr lang="ru-RU" dirty="0"/>
              <a:t>Насчитывала </a:t>
            </a:r>
            <a:r>
              <a:rPr lang="ru-RU" dirty="0" smtClean="0"/>
              <a:t>около 100 участников</a:t>
            </a:r>
          </a:p>
          <a:p>
            <a:r>
              <a:rPr lang="ru-RU" dirty="0" smtClean="0"/>
              <a:t>Слушали сводки Сов информбюро, печатали листовки, держали связь с партизанами, готовились к вооружённому выступлению против оккупантов</a:t>
            </a:r>
            <a:endParaRPr lang="ru-RU" dirty="0"/>
          </a:p>
          <a:p>
            <a:endParaRPr lang="ru-RU" dirty="0"/>
          </a:p>
        </p:txBody>
      </p:sp>
      <p:pic>
        <p:nvPicPr>
          <p:cNvPr id="4" name="Объект 3" descr="ПОЧЕМУ ФАДЕЕВ ПОЖАЛЕЛ ЧИТАТЕЛЕЙ: СТРАШНАЯ ПРАВДА О МОЛОДОЙ ГВАРДИИ">
            <a:hlinkClick r:id="rId2" tgtFrame="&quot;_blank&quot;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b="4106"/>
          <a:stretch/>
        </p:blipFill>
        <p:spPr bwMode="auto">
          <a:xfrm>
            <a:off x="5177642" y="1137834"/>
            <a:ext cx="3875516" cy="3208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8" y="1137834"/>
            <a:ext cx="4800600" cy="2955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5800" y="209302"/>
            <a:ext cx="7772400" cy="928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5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128371"/>
            <a:ext cx="8930244" cy="2104857"/>
          </a:xfrm>
        </p:spPr>
        <p:txBody>
          <a:bodyPr/>
          <a:lstStyle/>
          <a:p>
            <a:pPr algn="ctr"/>
            <a:r>
              <a:rPr lang="ru-RU" dirty="0" smtClean="0"/>
              <a:t>Олег Кошевой, Ульяна Громова, Сергей Тюленин</a:t>
            </a:r>
            <a:br>
              <a:rPr lang="ru-RU" dirty="0" smtClean="0"/>
            </a:br>
            <a:r>
              <a:rPr lang="ru-RU" dirty="0" smtClean="0"/>
              <a:t>Герои Советского Союза</a:t>
            </a:r>
            <a:endParaRPr lang="ru-RU" dirty="0"/>
          </a:p>
        </p:txBody>
      </p:sp>
      <p:pic>
        <p:nvPicPr>
          <p:cNvPr id="4" name="Объект 3" descr="ПОЧЕМУ ФАДЕЕВ ПОЖАЛЕЛ ЧИТАТЕЛЕЙ: СТРАШНАЯ ПРАВДА О МОЛОДОЙ ГВАРДИ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2" y="3377758"/>
            <a:ext cx="2198607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34" y="3377757"/>
            <a:ext cx="2090909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ОЧЕМУ ФАДЕЕВ ПОЖАЛЕЛ ЧИТАТЕЛЕЙ: СТРАШНАЯ ПРАВДА О МОЛОДОЙ ГВАРДИИ">
            <a:hlinkClick r:id="rId2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33" y="2233229"/>
            <a:ext cx="3011084" cy="4183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73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9853"/>
            <a:ext cx="7772400" cy="806840"/>
          </a:xfrm>
        </p:spPr>
        <p:txBody>
          <a:bodyPr/>
          <a:lstStyle/>
          <a:p>
            <a:pPr algn="ctr"/>
            <a:r>
              <a:rPr lang="ru-RU" dirty="0" smtClean="0"/>
              <a:t>Где живёт история?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2" y="1042841"/>
            <a:ext cx="4364610" cy="32734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672" y="2950590"/>
            <a:ext cx="4996207" cy="3747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4718" y="5389775"/>
            <a:ext cx="345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Улица Взлётная. </a:t>
            </a:r>
          </a:p>
          <a:p>
            <a:pPr algn="ctr"/>
            <a:r>
              <a:rPr lang="ru-RU" dirty="0" smtClean="0"/>
              <a:t>В военные годы здесь располагался аэродром.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62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войны в Индустриальном районе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602175"/>
            <a:ext cx="7772400" cy="29784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Сухой лог и Пионерское озеро – в этих местах происходило формирование воинских частей.  Именно отсюда солдаты отправлялись на фронт бить врага.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Дожидаясь отправки солдаты жили в больших брезентовых палатках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8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174" y="-106878"/>
            <a:ext cx="7772400" cy="1185335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9382" y="1258784"/>
            <a:ext cx="8683831" cy="52607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Улицы, названные именами героев войны, сохраняют историческую память о героическом прошлом нашей страны. И не важно, что герой, имя которого носит улица, не родом с Алтая, не наш земляк – главное, что это герой, не жалея своей жизни боролся за светлое будущее своей Родины, боролся за то, чтобы в мире и добре жили его потомки.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19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4" y="88706"/>
            <a:ext cx="8823489" cy="66543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Список литературы и источников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741" y="943057"/>
            <a:ext cx="8656162" cy="57028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Барнаул: энциклопедия. – Барнаул : Изд-во </a:t>
            </a:r>
            <a:r>
              <a:rPr lang="ru-RU" dirty="0" err="1"/>
              <a:t>Алт</a:t>
            </a:r>
            <a:r>
              <a:rPr lang="ru-RU" dirty="0"/>
              <a:t>. гос. ун-та, 2000. – 408 с. </a:t>
            </a:r>
          </a:p>
          <a:p>
            <a:pPr lvl="0"/>
            <a:r>
              <a:rPr lang="ru-RU" dirty="0"/>
              <a:t>Барнаул. Летопись города – хронология, события, факты. – Барнаул: «АРТ», 2007. – 628с.</a:t>
            </a:r>
          </a:p>
          <a:p>
            <a:pPr lvl="0"/>
            <a:r>
              <a:rPr lang="ru-RU" dirty="0"/>
              <a:t>Золотые звезды Алтая: наши земляки Герои Советского Союза. – Барнаул : </a:t>
            </a:r>
            <a:r>
              <a:rPr lang="ru-RU" dirty="0" err="1"/>
              <a:t>Алт</a:t>
            </a:r>
            <a:r>
              <a:rPr lang="ru-RU" dirty="0"/>
              <a:t>. кн. изд-во, 1971. – 123 л. </a:t>
            </a:r>
          </a:p>
          <a:p>
            <a:pPr lvl="0"/>
            <a:r>
              <a:rPr lang="ru-RU" dirty="0"/>
              <a:t>Кочетов А. В. Их именами названы улицы // А. В. Кочетов. – 4-е изд., доп. – Барнаул : </a:t>
            </a:r>
            <a:r>
              <a:rPr lang="ru-RU" dirty="0" err="1"/>
              <a:t>Алт</a:t>
            </a:r>
            <a:r>
              <a:rPr lang="ru-RU" dirty="0"/>
              <a:t>. кн. изд-во, 1984. – 192 с. </a:t>
            </a:r>
          </a:p>
          <a:p>
            <a:pPr lvl="0"/>
            <a:r>
              <a:rPr lang="ru-RU" dirty="0"/>
              <a:t>Кривоносов Я. Имя улицы – лик времени/ Свободный курс. 28.10.98., с8.</a:t>
            </a:r>
          </a:p>
          <a:p>
            <a:pPr lvl="0"/>
            <a:r>
              <a:rPr lang="ru-RU" dirty="0"/>
              <a:t>Помним их имена [</a:t>
            </a:r>
            <a:r>
              <a:rPr lang="ru-RU" dirty="0" err="1"/>
              <a:t>редкол</a:t>
            </a:r>
            <a:r>
              <a:rPr lang="ru-RU" dirty="0"/>
              <a:t>.: А. В. Терентьев (рук.) и др.]. – Барнаул : Азбука, 2010. – Изд. </a:t>
            </a:r>
            <a:r>
              <a:rPr lang="ru-RU" dirty="0" err="1"/>
              <a:t>посвящ</a:t>
            </a:r>
            <a:r>
              <a:rPr lang="ru-RU" dirty="0"/>
              <a:t>. памяти алтайских земляков - участников Великой Отечественной войны, носящих звание Героев Советского Союза.</a:t>
            </a:r>
          </a:p>
          <a:p>
            <a:pPr lvl="0"/>
            <a:r>
              <a:rPr lang="ru-RU" dirty="0"/>
              <a:t>Улицы Барнаула: [Р-ны г. Барнаула. Транспортные артерии. </a:t>
            </a:r>
            <a:r>
              <a:rPr lang="ru-RU" dirty="0" err="1"/>
              <a:t>Темат</a:t>
            </a:r>
            <a:r>
              <a:rPr lang="ru-RU" dirty="0"/>
              <a:t>. указ. фирм. Алфавит. список улиц]. – Барнаул : Изд. Дом "АЭРОН", 2000. – 23 с. </a:t>
            </a:r>
          </a:p>
          <a:p>
            <a:pPr lvl="0"/>
            <a:r>
              <a:rPr lang="ru-RU" dirty="0"/>
              <a:t>Улицы победы / Упр. </a:t>
            </a:r>
            <a:r>
              <a:rPr lang="ru-RU" dirty="0" err="1"/>
              <a:t>Алт</a:t>
            </a:r>
            <a:r>
              <a:rPr lang="ru-RU" dirty="0"/>
              <a:t>. края по культуре и арх. делу, Краев. гос. </a:t>
            </a:r>
            <a:r>
              <a:rPr lang="ru-RU" dirty="0" err="1"/>
              <a:t>казен</a:t>
            </a:r>
            <a:r>
              <a:rPr lang="ru-RU" dirty="0"/>
              <a:t>. учреждение «</a:t>
            </a:r>
            <a:r>
              <a:rPr lang="ru-RU" dirty="0" err="1"/>
              <a:t>Алт</a:t>
            </a:r>
            <a:r>
              <a:rPr lang="ru-RU" dirty="0"/>
              <a:t>. краев. дет. б-ка им. Н. К. Крупской», [сост. Е. В. </a:t>
            </a:r>
            <a:r>
              <a:rPr lang="ru-RU" dirty="0" err="1"/>
              <a:t>Лукинец</a:t>
            </a:r>
            <a:r>
              <a:rPr lang="ru-RU" dirty="0"/>
              <a:t>]. – Барнаул, 2014. – 18 с.</a:t>
            </a:r>
          </a:p>
          <a:p>
            <a:pPr lvl="0"/>
            <a:r>
              <a:rPr lang="ru-RU" dirty="0"/>
              <a:t>Усов М. И в тупике </a:t>
            </a:r>
            <a:r>
              <a:rPr lang="ru-RU" dirty="0" err="1"/>
              <a:t>Стройгазовском</a:t>
            </a:r>
            <a:r>
              <a:rPr lang="ru-RU" dirty="0"/>
              <a:t> я постою в тени…/ Комсомольская правда.15.03.02.с11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1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4059088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Приглашаем в путешествие по улицам Индустриального района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27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21" y="484632"/>
            <a:ext cx="8686799" cy="1609344"/>
          </a:xfrm>
        </p:spPr>
        <p:txBody>
          <a:bodyPr/>
          <a:lstStyle/>
          <a:p>
            <a:r>
              <a:rPr lang="ru-RU" dirty="0" smtClean="0"/>
              <a:t>Улицы Индустриального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42" y="2121408"/>
            <a:ext cx="3366610" cy="264855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242 улицы</a:t>
            </a:r>
          </a:p>
          <a:p>
            <a:r>
              <a:rPr lang="ru-RU" dirty="0" smtClean="0"/>
              <a:t>Протяжённость – 233 км</a:t>
            </a:r>
          </a:p>
          <a:p>
            <a:r>
              <a:rPr lang="ru-RU" dirty="0" smtClean="0"/>
              <a:t>Производственные названия</a:t>
            </a:r>
            <a:r>
              <a:rPr lang="ru-RU" dirty="0" smtClean="0"/>
              <a:t>: </a:t>
            </a:r>
            <a:r>
              <a:rPr lang="ru-RU" i="1" dirty="0" smtClean="0"/>
              <a:t>Газобетонная, </a:t>
            </a:r>
            <a:r>
              <a:rPr lang="ru-RU" i="1" dirty="0" smtClean="0"/>
              <a:t>Геодезическая</a:t>
            </a:r>
          </a:p>
          <a:p>
            <a:r>
              <a:rPr lang="ru-RU" i="1" dirty="0" smtClean="0"/>
              <a:t>Лирические - </a:t>
            </a:r>
            <a:r>
              <a:rPr lang="ru-RU" i="1" dirty="0" smtClean="0"/>
              <a:t> </a:t>
            </a:r>
            <a:r>
              <a:rPr lang="ru-RU" i="1" dirty="0" smtClean="0"/>
              <a:t>Весенняя, Жасминовая, Золотистая, Вишнёвая.</a:t>
            </a:r>
          </a:p>
          <a:p>
            <a:pPr marL="0" indent="0">
              <a:buNone/>
            </a:pPr>
            <a:endParaRPr lang="ru-RU" i="1" dirty="0" smtClean="0"/>
          </a:p>
          <a:p>
            <a:endParaRPr lang="ru-RU" b="1" dirty="0"/>
          </a:p>
        </p:txBody>
      </p:sp>
      <p:pic>
        <p:nvPicPr>
          <p:cNvPr id="4" name="Объект 3" descr="https://www.amic.ru/images/news/news/413552_size2.jpg">
            <a:hlinkClick r:id="rId2"/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/>
          <a:stretch/>
        </p:blipFill>
        <p:spPr bwMode="auto">
          <a:xfrm>
            <a:off x="3619893" y="1289304"/>
            <a:ext cx="5379727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8108" y="4906207"/>
            <a:ext cx="795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названиях улиц прослеживается  неумолимое течение исторического времени. Предлагаем совершить путешествие по улицам района, чьи названия связанны </a:t>
            </a:r>
            <a:r>
              <a:rPr lang="ru-RU" dirty="0" smtClean="0"/>
              <a:t>с героическим военным прошлым нашей страны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2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88" y="-66036"/>
            <a:ext cx="7772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 прохожему – «А вы знаете, кто такой Шумаков?»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2047" r="3039" b="1755"/>
          <a:stretch/>
        </p:blipFill>
        <p:spPr>
          <a:xfrm>
            <a:off x="1341205" y="1343796"/>
            <a:ext cx="6351068" cy="450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5035" y="6052008"/>
            <a:ext cx="137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Пушкин - ?</a:t>
            </a:r>
          </a:p>
          <a:p>
            <a:r>
              <a:rPr lang="ru-RU" dirty="0" smtClean="0"/>
              <a:t>Горький - 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01331" y="6052007"/>
            <a:ext cx="178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Смирнов - ?</a:t>
            </a:r>
          </a:p>
          <a:p>
            <a:r>
              <a:rPr lang="ru-RU" dirty="0" smtClean="0"/>
              <a:t>Громова - 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75229" y="6047887"/>
            <a:ext cx="164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Кошевой - ?</a:t>
            </a:r>
          </a:p>
          <a:p>
            <a:r>
              <a:rPr lang="ru-RU" dirty="0" smtClean="0"/>
              <a:t>Тюленин -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4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7748"/>
            <a:ext cx="7772400" cy="1609344"/>
          </a:xfrm>
        </p:spPr>
        <p:txBody>
          <a:bodyPr/>
          <a:lstStyle/>
          <a:p>
            <a:r>
              <a:rPr lang="ru-RU" dirty="0" smtClean="0"/>
              <a:t>Как придумать имя улице?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537" y="1411545"/>
            <a:ext cx="8807115" cy="52539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С середины </a:t>
            </a:r>
            <a:r>
              <a:rPr lang="en-US" dirty="0" smtClean="0"/>
              <a:t>XVIII-</a:t>
            </a:r>
            <a:r>
              <a:rPr lang="ru-RU" dirty="0" smtClean="0"/>
              <a:t>ого времени и до к. </a:t>
            </a:r>
            <a:r>
              <a:rPr lang="en-US" dirty="0" smtClean="0"/>
              <a:t>XIX</a:t>
            </a:r>
            <a:r>
              <a:rPr lang="ru-RU" dirty="0" smtClean="0"/>
              <a:t> в. – имена по названию церквей: Петропавловская, Троицкий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названиям учреждений, сооружений – Мостовой, Пороховая, Конюшенный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названиям направлений к другим населённым пунктам – </a:t>
            </a:r>
            <a:r>
              <a:rPr lang="ru-RU" dirty="0" err="1" smtClean="0"/>
              <a:t>Бийская</a:t>
            </a:r>
            <a:r>
              <a:rPr lang="ru-RU" dirty="0" smtClean="0"/>
              <a:t>, Томская, Кузнецкая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конце </a:t>
            </a:r>
            <a:r>
              <a:rPr lang="en-US" dirty="0" smtClean="0"/>
              <a:t>XIX </a:t>
            </a:r>
            <a:r>
              <a:rPr lang="ru-RU" dirty="0" smtClean="0"/>
              <a:t>в. - Именами известных писателей и поэтов – Пушкина, Гоголя, Толстого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Именами участников революции и гражданской войны – </a:t>
            </a:r>
            <a:r>
              <a:rPr lang="ru-RU" dirty="0" err="1" smtClean="0"/>
              <a:t>Присягина</a:t>
            </a:r>
            <a:r>
              <a:rPr lang="ru-RU" dirty="0" smtClean="0"/>
              <a:t>, Казакова, </a:t>
            </a:r>
            <a:r>
              <a:rPr lang="ru-RU" dirty="0" err="1" smtClean="0"/>
              <a:t>Бабуркина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8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360" y="0"/>
            <a:ext cx="7772400" cy="1609344"/>
          </a:xfrm>
        </p:spPr>
        <p:txBody>
          <a:bodyPr/>
          <a:lstStyle/>
          <a:p>
            <a:pPr algn="ctr"/>
            <a:r>
              <a:rPr lang="ru-RU" dirty="0" smtClean="0"/>
              <a:t>Улицы города в честь героев ВОВ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8131" y="2121408"/>
            <a:ext cx="8704612" cy="40507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Александра Матросова</a:t>
            </a:r>
          </a:p>
          <a:p>
            <a:r>
              <a:rPr lang="ru-RU" sz="2800" dirty="0" smtClean="0"/>
              <a:t>Веры </a:t>
            </a:r>
            <a:r>
              <a:rPr lang="ru-RU" sz="2800" dirty="0" err="1" smtClean="0"/>
              <a:t>Кащеевой</a:t>
            </a:r>
            <a:endParaRPr lang="ru-RU" sz="2800" dirty="0" smtClean="0"/>
          </a:p>
          <a:p>
            <a:r>
              <a:rPr lang="ru-RU" sz="2800" dirty="0" smtClean="0"/>
              <a:t>Смирнова</a:t>
            </a:r>
          </a:p>
          <a:p>
            <a:r>
              <a:rPr lang="ru-RU" sz="2800" dirty="0" smtClean="0"/>
              <a:t>Юрина</a:t>
            </a:r>
            <a:br>
              <a:rPr lang="ru-RU" sz="2800" dirty="0" smtClean="0"/>
            </a:br>
            <a:endParaRPr lang="ru-RU" sz="2800" dirty="0" smtClean="0"/>
          </a:p>
          <a:p>
            <a:pPr algn="ctr"/>
            <a:r>
              <a:rPr lang="ru-RU" sz="2800" b="1" i="1" dirty="0" smtClean="0">
                <a:latin typeface="Comic Sans MS" panose="030F0702030302020204" pitchFamily="66" charset="0"/>
              </a:rPr>
              <a:t>Пройдёмся по улицам Индустриального района. В каких названиях живёт героическое прошлое?</a:t>
            </a:r>
            <a:endParaRPr lang="ru-RU" sz="2800" b="1" i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560" y="1516207"/>
            <a:ext cx="4426998" cy="2490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7961" y="4006393"/>
            <a:ext cx="418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Задаём вопрос прохожему: </a:t>
            </a:r>
          </a:p>
          <a:p>
            <a:pPr algn="ctr"/>
            <a:r>
              <a:rPr lang="ru-RU" dirty="0" smtClean="0"/>
              <a:t>«Кто такой Шумаков»?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3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263" y="0"/>
            <a:ext cx="5079670" cy="1203327"/>
          </a:xfrm>
        </p:spPr>
        <p:txBody>
          <a:bodyPr/>
          <a:lstStyle/>
          <a:p>
            <a:r>
              <a:rPr lang="ru-RU" dirty="0" smtClean="0"/>
              <a:t>Улица Малахова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0" y="204070"/>
            <a:ext cx="3607130" cy="477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3" y="3260157"/>
            <a:ext cx="4550129" cy="344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" y="1074556"/>
            <a:ext cx="3875851" cy="2588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38900" y="5229552"/>
            <a:ext cx="34425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1965 г переименована улица </a:t>
            </a:r>
          </a:p>
          <a:p>
            <a:r>
              <a:rPr lang="ru-RU" dirty="0" smtClean="0"/>
              <a:t>9-я Западная в улицу им. Героя</a:t>
            </a:r>
          </a:p>
          <a:p>
            <a:r>
              <a:rPr lang="ru-RU" dirty="0" smtClean="0"/>
              <a:t>Советского Союза </a:t>
            </a:r>
          </a:p>
          <a:p>
            <a:r>
              <a:rPr lang="ru-RU" b="1" dirty="0" smtClean="0"/>
              <a:t>Николая Михайловича</a:t>
            </a:r>
          </a:p>
          <a:p>
            <a:r>
              <a:rPr lang="ru-RU" b="1" dirty="0" smtClean="0"/>
              <a:t>Малахова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51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1" y="182725"/>
            <a:ext cx="2930493" cy="430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0"/>
          <a:stretch/>
        </p:blipFill>
        <p:spPr>
          <a:xfrm>
            <a:off x="225368" y="2039080"/>
            <a:ext cx="3858620" cy="360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5911642"/>
            <a:ext cx="315840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Мемориальная доска на доме, где проживал </a:t>
            </a:r>
            <a:r>
              <a:rPr lang="ru-RU" sz="1350" dirty="0" err="1"/>
              <a:t>Гридасов</a:t>
            </a:r>
            <a:r>
              <a:rPr lang="ru-RU" sz="1350" dirty="0"/>
              <a:t> Г.М.</a:t>
            </a:r>
          </a:p>
          <a:p>
            <a:pPr algn="ctr"/>
            <a:r>
              <a:rPr lang="ru-RU" sz="1350" dirty="0"/>
              <a:t>Пр. Ленина 29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8" y="87723"/>
            <a:ext cx="5050631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75999" y="4792970"/>
            <a:ext cx="349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1997 г. Получила название в честь Героя Советского Союза </a:t>
            </a:r>
            <a:r>
              <a:rPr lang="ru-RU" b="1" dirty="0" smtClean="0"/>
              <a:t>Григория </a:t>
            </a:r>
            <a:r>
              <a:rPr lang="ru-RU" b="1" dirty="0" err="1" smtClean="0"/>
              <a:t>Макаровича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err="1" smtClean="0"/>
              <a:t>Гридасова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61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176979"/>
            <a:ext cx="6200775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7" y="2093976"/>
            <a:ext cx="5263822" cy="405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18909" y="2565069"/>
            <a:ext cx="30519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Улица названа в честь героев Великой Отечественной войны – 28 панфиловцев, воинов гвардейской дивизии, которой командовал генерал-майор </a:t>
            </a:r>
          </a:p>
          <a:p>
            <a:r>
              <a:rPr lang="ru-RU" b="1" dirty="0" smtClean="0"/>
              <a:t>Иван Васильевич Панфилов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7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382</TotalTime>
  <Words>813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</vt:lpstr>
      <vt:lpstr>Cambria</vt:lpstr>
      <vt:lpstr>Comic Sans MS</vt:lpstr>
      <vt:lpstr>Rockwell</vt:lpstr>
      <vt:lpstr>Rockwell Condensed</vt:lpstr>
      <vt:lpstr>Times New Roman</vt:lpstr>
      <vt:lpstr>Wingdings</vt:lpstr>
      <vt:lpstr>Дерево</vt:lpstr>
      <vt:lpstr>В названиях улиц района – имена героев войны</vt:lpstr>
      <vt:lpstr>Приглашаем в путешествие по улицам Индустриального района</vt:lpstr>
      <vt:lpstr>Улицы Индустриального района</vt:lpstr>
      <vt:lpstr>Вопрос прохожему – «А вы знаете, кто такой Шумаков?»</vt:lpstr>
      <vt:lpstr>Как придумать имя улице?</vt:lpstr>
      <vt:lpstr>Улицы города в честь героев ВОВ</vt:lpstr>
      <vt:lpstr>Улица Малахова</vt:lpstr>
      <vt:lpstr>Презентация PowerPoint</vt:lpstr>
      <vt:lpstr>Презентация PowerPoint</vt:lpstr>
      <vt:lpstr>Площади имени героев войны</vt:lpstr>
      <vt:lpstr>Презентация PowerPoint</vt:lpstr>
      <vt:lpstr>Презентация PowerPoint</vt:lpstr>
      <vt:lpstr>Молодогвардейцы</vt:lpstr>
      <vt:lpstr>Олег Кошевой, Ульяна Громова, Сергей Тюленин Герои Советского Союза</vt:lpstr>
      <vt:lpstr>Где живёт история?</vt:lpstr>
      <vt:lpstr>История войны в Индустриальном районе</vt:lpstr>
      <vt:lpstr>Заключение</vt:lpstr>
      <vt:lpstr>Список литературы и источников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Галина Белоглазова</cp:lastModifiedBy>
  <cp:revision>31</cp:revision>
  <dcterms:created xsi:type="dcterms:W3CDTF">2019-10-24T17:08:33Z</dcterms:created>
  <dcterms:modified xsi:type="dcterms:W3CDTF">2020-02-25T17:17:17Z</dcterms:modified>
</cp:coreProperties>
</file>